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1" r:id="rId3"/>
    <p:sldId id="272" r:id="rId4"/>
    <p:sldId id="260" r:id="rId5"/>
    <p:sldId id="259" r:id="rId6"/>
    <p:sldId id="273" r:id="rId7"/>
    <p:sldId id="274" r:id="rId8"/>
    <p:sldId id="266" r:id="rId9"/>
    <p:sldId id="275" r:id="rId10"/>
    <p:sldId id="261" r:id="rId11"/>
  </p:sldIdLst>
  <p:sldSz cx="9144000" cy="6858000" type="screen4x3"/>
  <p:notesSz cx="6858000" cy="9144000"/>
  <p:embeddedFontLst>
    <p:embeddedFont>
      <p:font typeface="Source Sans Pro SemiBold" panose="020B0604020202020204" charset="0"/>
      <p:regular r:id="rId13"/>
      <p:bold r:id="rId14"/>
      <p:italic r:id="rId15"/>
      <p:boldItalic r:id="rId16"/>
    </p:embeddedFont>
    <p:embeddedFont>
      <p:font typeface="Source Serif Pro" panose="020B0604020202020204" charset="0"/>
      <p:regular r:id="rId17"/>
      <p:bold r:id="rId18"/>
      <p:italic r:id="rId19"/>
      <p:boldItalic r:id="rId20"/>
    </p:embeddedFont>
    <p:embeddedFont>
      <p:font typeface="Montserrat ExtraBold" pitchFamily="2" charset="-18"/>
      <p:bold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Source Serif Pro SemiBold" panose="020B0604020202020204" charset="0"/>
      <p:regular r:id="rId24"/>
      <p:bold r:id="rId25"/>
      <p:italic r:id="rId26"/>
      <p:boldItalic r:id="rId27"/>
    </p:embeddedFont>
    <p:embeddedFont>
      <p:font typeface="Source Serif Pro Black" panose="020B0604020202020204" charset="0"/>
      <p:bold r:id="rId28"/>
      <p:boldItalic r:id="rId29"/>
    </p:embeddedFont>
    <p:embeddedFont>
      <p:font typeface="Source Sans Pro Black" panose="020B0604020202020204" charset="0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756">
          <p15:clr>
            <a:srgbClr val="A4A3A4"/>
          </p15:clr>
        </p15:guide>
        <p15:guide id="3" pos="454">
          <p15:clr>
            <a:srgbClr val="9AA0A6"/>
          </p15:clr>
        </p15:guide>
        <p15:guide id="4" pos="5533">
          <p15:clr>
            <a:srgbClr val="9AA0A6"/>
          </p15:clr>
        </p15:guide>
        <p15:guide id="5" orient="horz" pos="680">
          <p15:clr>
            <a:srgbClr val="9AA0A6"/>
          </p15:clr>
        </p15:guide>
        <p15:guide id="6" orient="horz" pos="4320">
          <p15:clr>
            <a:srgbClr val="9AA0A6"/>
          </p15:clr>
        </p15:guide>
        <p15:guide id="7" orient="horz" pos="4093">
          <p15:clr>
            <a:srgbClr val="9AA0A6"/>
          </p15:clr>
        </p15:guide>
        <p15:guide id="8" pos="227">
          <p15:clr>
            <a:srgbClr val="9AA0A6"/>
          </p15:clr>
        </p15:guide>
        <p15:guide id="9" orient="horz" pos="340">
          <p15:clr>
            <a:srgbClr val="9AA0A6"/>
          </p15:clr>
        </p15:guide>
        <p15:guide id="10" pos="680">
          <p15:clr>
            <a:srgbClr val="9AA0A6"/>
          </p15:clr>
        </p15:guide>
        <p15:guide id="11" pos="5760">
          <p15:clr>
            <a:srgbClr val="9AA0A6"/>
          </p15:clr>
        </p15:guide>
        <p15:guide id="12" pos="5306">
          <p15:clr>
            <a:srgbClr val="9AA0A6"/>
          </p15:clr>
        </p15:guide>
        <p15:guide id="13" pos="5080">
          <p15:clr>
            <a:srgbClr val="9AA0A6"/>
          </p15:clr>
        </p15:guide>
        <p15:guide id="14" pos="1587">
          <p15:clr>
            <a:srgbClr val="9AA0A6"/>
          </p15:clr>
        </p15:guide>
        <p15:guide id="15" orient="horz" pos="907">
          <p15:clr>
            <a:srgbClr val="9AA0A6"/>
          </p15:clr>
        </p15:guide>
        <p15:guide id="16" orient="horz" pos="3175">
          <p15:clr>
            <a:srgbClr val="9AA0A6"/>
          </p15:clr>
        </p15:guide>
        <p15:guide id="17" orient="horz" pos="3402">
          <p15:clr>
            <a:srgbClr val="9AA0A6"/>
          </p15:clr>
        </p15:guide>
        <p15:guide id="18">
          <p15:clr>
            <a:srgbClr val="9AA0A6"/>
          </p15:clr>
        </p15:guide>
        <p15:guide id="19" orient="horz">
          <p15:clr>
            <a:srgbClr val="9AA0A6"/>
          </p15:clr>
        </p15:guide>
        <p15:guide id="20" pos="907">
          <p15:clr>
            <a:srgbClr val="9AA0A6"/>
          </p15:clr>
        </p15:guide>
        <p15:guide id="21" orient="horz" pos="2494">
          <p15:clr>
            <a:srgbClr val="9AA0A6"/>
          </p15:clr>
        </p15:guide>
        <p15:guide id="22" orient="horz" pos="3628">
          <p15:clr>
            <a:srgbClr val="9AA0A6"/>
          </p15:clr>
        </p15:guide>
        <p15:guide id="23" orient="horz" pos="2721">
          <p15:clr>
            <a:srgbClr val="9AA0A6"/>
          </p15:clr>
        </p15:guide>
        <p15:guide id="24" pos="1134">
          <p15:clr>
            <a:srgbClr val="9AA0A6"/>
          </p15:clr>
        </p15:guide>
        <p15:guide id="25" orient="horz" pos="2948">
          <p15:clr>
            <a:srgbClr val="9AA0A6"/>
          </p15:clr>
        </p15:guide>
        <p15:guide id="26" orient="horz" pos="2268">
          <p15:clr>
            <a:srgbClr val="9AA0A6"/>
          </p15:clr>
        </p15:guide>
        <p15:guide id="27" orient="horz" pos="1587">
          <p15:clr>
            <a:srgbClr val="9AA0A6"/>
          </p15:clr>
        </p15:guide>
        <p15:guide id="28" orient="horz" pos="1814">
          <p15:clr>
            <a:srgbClr val="9AA0A6"/>
          </p15:clr>
        </p15:guide>
        <p15:guide id="29" orient="horz" pos="1701">
          <p15:clr>
            <a:srgbClr val="9AA0A6"/>
          </p15:clr>
        </p15:guide>
        <p15:guide id="30" orient="horz" pos="1134">
          <p15:clr>
            <a:srgbClr val="9AA0A6"/>
          </p15:clr>
        </p15:guide>
        <p15:guide id="31" orient="horz" pos="1361">
          <p15:clr>
            <a:srgbClr val="9AA0A6"/>
          </p15:clr>
        </p15:guide>
        <p15:guide id="32" orient="horz" pos="1247">
          <p15:clr>
            <a:srgbClr val="9AA0A6"/>
          </p15:clr>
        </p15:guide>
        <p15:guide id="33" orient="horz" pos="3855">
          <p15:clr>
            <a:srgbClr val="9AA0A6"/>
          </p15:clr>
        </p15:guide>
        <p15:guide id="34" pos="9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041"/>
        <p:guide pos="2756"/>
        <p:guide pos="454"/>
        <p:guide pos="5533"/>
        <p:guide orient="horz" pos="680"/>
        <p:guide orient="horz" pos="4320"/>
        <p:guide orient="horz" pos="4093"/>
        <p:guide pos="227"/>
        <p:guide orient="horz" pos="340"/>
        <p:guide pos="680"/>
        <p:guide pos="5760"/>
        <p:guide pos="5306"/>
        <p:guide pos="5080"/>
        <p:guide pos="1587"/>
        <p:guide orient="horz" pos="907"/>
        <p:guide orient="horz" pos="3175"/>
        <p:guide orient="horz" pos="3402"/>
        <p:guide/>
        <p:guide orient="horz"/>
        <p:guide pos="907"/>
        <p:guide orient="horz" pos="2494"/>
        <p:guide orient="horz" pos="3628"/>
        <p:guide orient="horz" pos="2721"/>
        <p:guide pos="1134"/>
        <p:guide orient="horz" pos="2948"/>
        <p:guide orient="horz" pos="2268"/>
        <p:guide orient="horz" pos="1587"/>
        <p:guide orient="horz" pos="1814"/>
        <p:guide orient="horz" pos="1701"/>
        <p:guide orient="horz" pos="1134"/>
        <p:guide orient="horz" pos="1361"/>
        <p:guide orient="horz" pos="1247"/>
        <p:guide orient="horz" pos="3855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033A6-5627-4013-9C62-D3D443C298B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56C893-E7DF-43A3-AA21-9FA1A8419ADC}">
      <dgm:prSet phldrT="[Text]" custT="1"/>
      <dgm:spPr/>
      <dgm:t>
        <a:bodyPr/>
        <a:lstStyle/>
        <a:p>
          <a:r>
            <a:rPr lang="cs-CZ" sz="2000" dirty="0" smtClean="0"/>
            <a:t>(RSU)</a:t>
          </a:r>
          <a:endParaRPr lang="cs-CZ" sz="2000" dirty="0"/>
        </a:p>
      </dgm:t>
    </dgm:pt>
    <dgm:pt modelId="{DD6C0EEA-AA65-4FF7-8F5E-D30E5A82C636}" type="parTrans" cxnId="{34D5C06B-6F43-417A-A2F8-81138D38D2C8}">
      <dgm:prSet/>
      <dgm:spPr/>
      <dgm:t>
        <a:bodyPr/>
        <a:lstStyle/>
        <a:p>
          <a:endParaRPr lang="cs-CZ"/>
        </a:p>
      </dgm:t>
    </dgm:pt>
    <dgm:pt modelId="{BCD8E98D-D55E-4181-9098-745DC72E2C67}" type="sibTrans" cxnId="{34D5C06B-6F43-417A-A2F8-81138D38D2C8}">
      <dgm:prSet/>
      <dgm:spPr/>
      <dgm:t>
        <a:bodyPr/>
        <a:lstStyle/>
        <a:p>
          <a:endParaRPr lang="cs-CZ"/>
        </a:p>
      </dgm:t>
    </dgm:pt>
    <dgm:pt modelId="{96134D9C-9AC7-4950-B29D-A9B84436E819}">
      <dgm:prSet phldrT="[Text]" custT="1"/>
      <dgm:spPr/>
      <dgm:t>
        <a:bodyPr/>
        <a:lstStyle/>
        <a:p>
          <a:r>
            <a:rPr lang="cs-CZ" sz="1000" dirty="0" smtClean="0"/>
            <a:t>y</a:t>
          </a:r>
          <a:endParaRPr lang="cs-CZ" sz="1000" dirty="0"/>
        </a:p>
      </dgm:t>
    </dgm:pt>
    <dgm:pt modelId="{EDC53896-918E-4675-9667-4774C7F5205D}" type="parTrans" cxnId="{9B4C04DB-8F32-4481-9984-A77D818D8FDA}">
      <dgm:prSet/>
      <dgm:spPr/>
      <dgm:t>
        <a:bodyPr/>
        <a:lstStyle/>
        <a:p>
          <a:endParaRPr lang="cs-CZ"/>
        </a:p>
      </dgm:t>
    </dgm:pt>
    <dgm:pt modelId="{640680D2-C5A1-49CC-BA1B-B43990C29FDD}" type="sibTrans" cxnId="{9B4C04DB-8F32-4481-9984-A77D818D8FDA}">
      <dgm:prSet/>
      <dgm:spPr/>
      <dgm:t>
        <a:bodyPr/>
        <a:lstStyle/>
        <a:p>
          <a:endParaRPr lang="cs-CZ"/>
        </a:p>
      </dgm:t>
    </dgm:pt>
    <dgm:pt modelId="{10794916-7B0E-48D8-8A4C-CE2AAC3CBF25}">
      <dgm:prSet phldrT="[Text]" custT="1"/>
      <dgm:spPr/>
      <dgm:t>
        <a:bodyPr/>
        <a:lstStyle/>
        <a:p>
          <a:r>
            <a:rPr lang="cs-CZ" sz="1100" dirty="0" smtClean="0"/>
            <a:t>x</a:t>
          </a:r>
          <a:endParaRPr lang="cs-CZ" sz="1100" dirty="0"/>
        </a:p>
      </dgm:t>
    </dgm:pt>
    <dgm:pt modelId="{AEE1FA49-1157-4E72-BB69-B714642E6549}" type="parTrans" cxnId="{C637AAB7-16FB-4B9B-BA5C-4BAF00769107}">
      <dgm:prSet/>
      <dgm:spPr/>
      <dgm:t>
        <a:bodyPr/>
        <a:lstStyle/>
        <a:p>
          <a:endParaRPr lang="cs-CZ"/>
        </a:p>
      </dgm:t>
    </dgm:pt>
    <dgm:pt modelId="{72A4272C-3378-4630-B696-6C13E1CA4071}" type="sibTrans" cxnId="{C637AAB7-16FB-4B9B-BA5C-4BAF00769107}">
      <dgm:prSet/>
      <dgm:spPr/>
      <dgm:t>
        <a:bodyPr/>
        <a:lstStyle/>
        <a:p>
          <a:endParaRPr lang="cs-CZ"/>
        </a:p>
      </dgm:t>
    </dgm:pt>
    <dgm:pt modelId="{67DE06C6-3383-4977-9866-708D503EB522}">
      <dgm:prSet phldrT="[Text]" custT="1"/>
      <dgm:spPr/>
      <dgm:t>
        <a:bodyPr/>
        <a:lstStyle/>
        <a:p>
          <a:r>
            <a:rPr lang="cs-CZ" sz="1000" dirty="0" smtClean="0"/>
            <a:t>z</a:t>
          </a:r>
          <a:endParaRPr lang="cs-CZ" sz="1000" dirty="0"/>
        </a:p>
      </dgm:t>
    </dgm:pt>
    <dgm:pt modelId="{934209C1-3C4E-4DB2-8DC0-41659AEE808F}" type="sibTrans" cxnId="{21BE4CDF-5FD6-48B2-A7B8-E2377217B289}">
      <dgm:prSet/>
      <dgm:spPr/>
      <dgm:t>
        <a:bodyPr/>
        <a:lstStyle/>
        <a:p>
          <a:endParaRPr lang="cs-CZ"/>
        </a:p>
      </dgm:t>
    </dgm:pt>
    <dgm:pt modelId="{AF096925-EC7A-4AC8-8F16-709BF332C1B9}" type="parTrans" cxnId="{21BE4CDF-5FD6-48B2-A7B8-E2377217B289}">
      <dgm:prSet/>
      <dgm:spPr/>
      <dgm:t>
        <a:bodyPr/>
        <a:lstStyle/>
        <a:p>
          <a:endParaRPr lang="cs-CZ"/>
        </a:p>
      </dgm:t>
    </dgm:pt>
    <dgm:pt modelId="{3EF8434C-1518-4B0D-A816-2B5BEE245CAD}" type="pres">
      <dgm:prSet presAssocID="{E59033A6-5627-4013-9C62-D3D443C298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384594C-BE98-47D1-B658-2DF3517A46CA}" type="pres">
      <dgm:prSet presAssocID="{5356C893-E7DF-43A3-AA21-9FA1A8419ADC}" presName="singleCycle" presStyleCnt="0"/>
      <dgm:spPr/>
    </dgm:pt>
    <dgm:pt modelId="{C0A5740F-3E74-4A85-ADD3-36BC9DF4D7EB}" type="pres">
      <dgm:prSet presAssocID="{5356C893-E7DF-43A3-AA21-9FA1A8419ADC}" presName="singleCenter" presStyleLbl="node1" presStyleIdx="0" presStyleCnt="4" custScaleX="74523" custScaleY="48807" custLinFactNeighborX="-35191" custLinFactNeighborY="-1652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A1674692-BCD4-41EA-89C0-82BC6B77DB84}" type="pres">
      <dgm:prSet presAssocID="{AF096925-EC7A-4AC8-8F16-709BF332C1B9}" presName="Name56" presStyleLbl="parChTrans1D2" presStyleIdx="0" presStyleCnt="3"/>
      <dgm:spPr/>
      <dgm:t>
        <a:bodyPr/>
        <a:lstStyle/>
        <a:p>
          <a:endParaRPr lang="cs-CZ"/>
        </a:p>
      </dgm:t>
    </dgm:pt>
    <dgm:pt modelId="{7D10C7CC-CCDE-4271-977F-9D057F800C06}" type="pres">
      <dgm:prSet presAssocID="{67DE06C6-3383-4977-9866-708D503EB522}" presName="text0" presStyleLbl="node1" presStyleIdx="1" presStyleCnt="4" custScaleX="20981" custScaleY="50131" custRadScaleRad="136849" custRadScaleInc="-1863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5AB81B-1996-4052-985A-38FD4748E4CC}" type="pres">
      <dgm:prSet presAssocID="{EDC53896-918E-4675-9667-4774C7F5205D}" presName="Name56" presStyleLbl="parChTrans1D2" presStyleIdx="1" presStyleCnt="3"/>
      <dgm:spPr/>
      <dgm:t>
        <a:bodyPr/>
        <a:lstStyle/>
        <a:p>
          <a:endParaRPr lang="cs-CZ"/>
        </a:p>
      </dgm:t>
    </dgm:pt>
    <dgm:pt modelId="{FD65054B-27AB-459A-AE0F-532B77326423}" type="pres">
      <dgm:prSet presAssocID="{96134D9C-9AC7-4950-B29D-A9B84436E819}" presName="text0" presStyleLbl="node1" presStyleIdx="2" presStyleCnt="4" custScaleX="31778" custScaleY="30812" custRadScaleRad="149516" custRadScaleInc="2506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607E6F-6F19-4AF8-AFE6-BCC860EBAD0F}" type="pres">
      <dgm:prSet presAssocID="{AEE1FA49-1157-4E72-BB69-B714642E6549}" presName="Name56" presStyleLbl="parChTrans1D2" presStyleIdx="2" presStyleCnt="3"/>
      <dgm:spPr/>
      <dgm:t>
        <a:bodyPr/>
        <a:lstStyle/>
        <a:p>
          <a:endParaRPr lang="cs-CZ"/>
        </a:p>
      </dgm:t>
    </dgm:pt>
    <dgm:pt modelId="{B5A99289-F369-4461-B84B-CBF958CA71FC}" type="pres">
      <dgm:prSet presAssocID="{10794916-7B0E-48D8-8A4C-CE2AAC3CBF25}" presName="text0" presStyleLbl="node1" presStyleIdx="3" presStyleCnt="4" custScaleX="49442" custScaleY="20944" custRadScaleRad="167688" custRadScaleInc="956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264A2C-9BFE-4A01-94FF-6F829A3F7B01}" type="presOf" srcId="{AEE1FA49-1157-4E72-BB69-B714642E6549}" destId="{82607E6F-6F19-4AF8-AFE6-BCC860EBAD0F}" srcOrd="0" destOrd="0" presId="urn:microsoft.com/office/officeart/2008/layout/RadialCluster"/>
    <dgm:cxn modelId="{E2F3D08A-7471-4816-870F-3841066616B5}" type="presOf" srcId="{E59033A6-5627-4013-9C62-D3D443C298B7}" destId="{3EF8434C-1518-4B0D-A816-2B5BEE245CAD}" srcOrd="0" destOrd="0" presId="urn:microsoft.com/office/officeart/2008/layout/RadialCluster"/>
    <dgm:cxn modelId="{9B4C04DB-8F32-4481-9984-A77D818D8FDA}" srcId="{5356C893-E7DF-43A3-AA21-9FA1A8419ADC}" destId="{96134D9C-9AC7-4950-B29D-A9B84436E819}" srcOrd="1" destOrd="0" parTransId="{EDC53896-918E-4675-9667-4774C7F5205D}" sibTransId="{640680D2-C5A1-49CC-BA1B-B43990C29FDD}"/>
    <dgm:cxn modelId="{21BE4CDF-5FD6-48B2-A7B8-E2377217B289}" srcId="{5356C893-E7DF-43A3-AA21-9FA1A8419ADC}" destId="{67DE06C6-3383-4977-9866-708D503EB522}" srcOrd="0" destOrd="0" parTransId="{AF096925-EC7A-4AC8-8F16-709BF332C1B9}" sibTransId="{934209C1-3C4E-4DB2-8DC0-41659AEE808F}"/>
    <dgm:cxn modelId="{15720C30-5EA7-45D6-86B5-B0F77C33F368}" type="presOf" srcId="{AF096925-EC7A-4AC8-8F16-709BF332C1B9}" destId="{A1674692-BCD4-41EA-89C0-82BC6B77DB84}" srcOrd="0" destOrd="0" presId="urn:microsoft.com/office/officeart/2008/layout/RadialCluster"/>
    <dgm:cxn modelId="{CF7455D4-02CA-46FE-8309-EFB189E9DC3C}" type="presOf" srcId="{10794916-7B0E-48D8-8A4C-CE2AAC3CBF25}" destId="{B5A99289-F369-4461-B84B-CBF958CA71FC}" srcOrd="0" destOrd="0" presId="urn:microsoft.com/office/officeart/2008/layout/RadialCluster"/>
    <dgm:cxn modelId="{92B29C8C-5D93-49C7-83CA-5F7A6CC84BF2}" type="presOf" srcId="{EDC53896-918E-4675-9667-4774C7F5205D}" destId="{CE5AB81B-1996-4052-985A-38FD4748E4CC}" srcOrd="0" destOrd="0" presId="urn:microsoft.com/office/officeart/2008/layout/RadialCluster"/>
    <dgm:cxn modelId="{94513072-7413-4AF2-B0B8-3C383380E39D}" type="presOf" srcId="{5356C893-E7DF-43A3-AA21-9FA1A8419ADC}" destId="{C0A5740F-3E74-4A85-ADD3-36BC9DF4D7EB}" srcOrd="0" destOrd="0" presId="urn:microsoft.com/office/officeart/2008/layout/RadialCluster"/>
    <dgm:cxn modelId="{EB0A774E-0269-425E-B662-7704BC06F891}" type="presOf" srcId="{67DE06C6-3383-4977-9866-708D503EB522}" destId="{7D10C7CC-CCDE-4271-977F-9D057F800C06}" srcOrd="0" destOrd="0" presId="urn:microsoft.com/office/officeart/2008/layout/RadialCluster"/>
    <dgm:cxn modelId="{C637AAB7-16FB-4B9B-BA5C-4BAF00769107}" srcId="{5356C893-E7DF-43A3-AA21-9FA1A8419ADC}" destId="{10794916-7B0E-48D8-8A4C-CE2AAC3CBF25}" srcOrd="2" destOrd="0" parTransId="{AEE1FA49-1157-4E72-BB69-B714642E6549}" sibTransId="{72A4272C-3378-4630-B696-6C13E1CA4071}"/>
    <dgm:cxn modelId="{34D5C06B-6F43-417A-A2F8-81138D38D2C8}" srcId="{E59033A6-5627-4013-9C62-D3D443C298B7}" destId="{5356C893-E7DF-43A3-AA21-9FA1A8419ADC}" srcOrd="0" destOrd="0" parTransId="{DD6C0EEA-AA65-4FF7-8F5E-D30E5A82C636}" sibTransId="{BCD8E98D-D55E-4181-9098-745DC72E2C67}"/>
    <dgm:cxn modelId="{C3D9ED2E-CE63-4E8A-B80C-523965D4A8EA}" type="presOf" srcId="{96134D9C-9AC7-4950-B29D-A9B84436E819}" destId="{FD65054B-27AB-459A-AE0F-532B77326423}" srcOrd="0" destOrd="0" presId="urn:microsoft.com/office/officeart/2008/layout/RadialCluster"/>
    <dgm:cxn modelId="{B6099E40-3F5F-496D-850E-B0C18560A9A4}" type="presParOf" srcId="{3EF8434C-1518-4B0D-A816-2B5BEE245CAD}" destId="{B384594C-BE98-47D1-B658-2DF3517A46CA}" srcOrd="0" destOrd="0" presId="urn:microsoft.com/office/officeart/2008/layout/RadialCluster"/>
    <dgm:cxn modelId="{55E11A3C-C229-4C3B-948A-3230616AC32E}" type="presParOf" srcId="{B384594C-BE98-47D1-B658-2DF3517A46CA}" destId="{C0A5740F-3E74-4A85-ADD3-36BC9DF4D7EB}" srcOrd="0" destOrd="0" presId="urn:microsoft.com/office/officeart/2008/layout/RadialCluster"/>
    <dgm:cxn modelId="{28832209-03BA-4EF0-B694-4844D117CEF6}" type="presParOf" srcId="{B384594C-BE98-47D1-B658-2DF3517A46CA}" destId="{A1674692-BCD4-41EA-89C0-82BC6B77DB84}" srcOrd="1" destOrd="0" presId="urn:microsoft.com/office/officeart/2008/layout/RadialCluster"/>
    <dgm:cxn modelId="{37F4E066-93A5-42B8-B09A-C76ED1EE7E2E}" type="presParOf" srcId="{B384594C-BE98-47D1-B658-2DF3517A46CA}" destId="{7D10C7CC-CCDE-4271-977F-9D057F800C06}" srcOrd="2" destOrd="0" presId="urn:microsoft.com/office/officeart/2008/layout/RadialCluster"/>
    <dgm:cxn modelId="{7E1AAEE7-7DA9-41C9-B4F6-32E27E4E79B2}" type="presParOf" srcId="{B384594C-BE98-47D1-B658-2DF3517A46CA}" destId="{CE5AB81B-1996-4052-985A-38FD4748E4CC}" srcOrd="3" destOrd="0" presId="urn:microsoft.com/office/officeart/2008/layout/RadialCluster"/>
    <dgm:cxn modelId="{A90D9C64-01AF-4DC8-9D76-AE278BC2CEC2}" type="presParOf" srcId="{B384594C-BE98-47D1-B658-2DF3517A46CA}" destId="{FD65054B-27AB-459A-AE0F-532B77326423}" srcOrd="4" destOrd="0" presId="urn:microsoft.com/office/officeart/2008/layout/RadialCluster"/>
    <dgm:cxn modelId="{85D78882-37A9-4DBA-BE25-CFE8D853A230}" type="presParOf" srcId="{B384594C-BE98-47D1-B658-2DF3517A46CA}" destId="{82607E6F-6F19-4AF8-AFE6-BCC860EBAD0F}" srcOrd="5" destOrd="0" presId="urn:microsoft.com/office/officeart/2008/layout/RadialCluster"/>
    <dgm:cxn modelId="{C156CD6C-1F01-48B0-9CE7-F82076134B07}" type="presParOf" srcId="{B384594C-BE98-47D1-B658-2DF3517A46CA}" destId="{B5A99289-F369-4461-B84B-CBF958CA71F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71132-ACBE-4EF5-80DA-92423BFD195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5E5ED8-0E0D-42B2-AAF2-03ECB07D1CDC}">
      <dgm:prSet phldrT="[Text]" custT="1"/>
      <dgm:spPr/>
      <dgm:t>
        <a:bodyPr/>
        <a:lstStyle/>
        <a:p>
          <a:r>
            <a:rPr lang="cs-CZ" sz="2000" dirty="0" smtClean="0"/>
            <a:t>(OBU)</a:t>
          </a:r>
          <a:endParaRPr lang="cs-CZ" sz="2000" dirty="0"/>
        </a:p>
      </dgm:t>
    </dgm:pt>
    <dgm:pt modelId="{BDDC754C-A0B0-433D-BFF9-E15321D5EC13}" type="parTrans" cxnId="{7C601EEA-F620-4E08-AC4B-F535078EFB2E}">
      <dgm:prSet/>
      <dgm:spPr/>
      <dgm:t>
        <a:bodyPr/>
        <a:lstStyle/>
        <a:p>
          <a:endParaRPr lang="cs-CZ"/>
        </a:p>
      </dgm:t>
    </dgm:pt>
    <dgm:pt modelId="{D23509C4-F976-439D-955C-3271BD1AC00E}" type="sibTrans" cxnId="{7C601EEA-F620-4E08-AC4B-F535078EFB2E}">
      <dgm:prSet/>
      <dgm:spPr/>
      <dgm:t>
        <a:bodyPr/>
        <a:lstStyle/>
        <a:p>
          <a:endParaRPr lang="cs-CZ"/>
        </a:p>
      </dgm:t>
    </dgm:pt>
    <dgm:pt modelId="{2933D36D-F623-4577-A5AA-A9A3BA7E1860}">
      <dgm:prSet phldrT="[Text]" custT="1"/>
      <dgm:spPr/>
      <dgm:t>
        <a:bodyPr/>
        <a:lstStyle/>
        <a:p>
          <a:r>
            <a:rPr lang="cs-CZ" sz="1000" dirty="0" smtClean="0"/>
            <a:t>1</a:t>
          </a:r>
          <a:endParaRPr lang="cs-CZ" sz="1000" dirty="0"/>
        </a:p>
      </dgm:t>
    </dgm:pt>
    <dgm:pt modelId="{44E1B905-862D-4F9B-847B-08FD601DB155}" type="parTrans" cxnId="{B25DA6CD-C3FC-4A00-A139-551474C5A7F1}">
      <dgm:prSet/>
      <dgm:spPr/>
      <dgm:t>
        <a:bodyPr/>
        <a:lstStyle/>
        <a:p>
          <a:endParaRPr lang="cs-CZ"/>
        </a:p>
      </dgm:t>
    </dgm:pt>
    <dgm:pt modelId="{21248D71-3027-423F-B8B1-CB2B94E5E559}" type="sibTrans" cxnId="{B25DA6CD-C3FC-4A00-A139-551474C5A7F1}">
      <dgm:prSet/>
      <dgm:spPr/>
      <dgm:t>
        <a:bodyPr/>
        <a:lstStyle/>
        <a:p>
          <a:endParaRPr lang="cs-CZ"/>
        </a:p>
      </dgm:t>
    </dgm:pt>
    <dgm:pt modelId="{AC3B7678-1F91-4FCC-A1FC-63D4E3A39C00}">
      <dgm:prSet phldrT="[Text]" custT="1"/>
      <dgm:spPr/>
      <dgm:t>
        <a:bodyPr/>
        <a:lstStyle/>
        <a:p>
          <a:r>
            <a:rPr lang="cs-CZ" sz="1000" dirty="0" smtClean="0"/>
            <a:t>2</a:t>
          </a:r>
          <a:endParaRPr lang="cs-CZ" sz="1000" dirty="0"/>
        </a:p>
      </dgm:t>
    </dgm:pt>
    <dgm:pt modelId="{3B027C7D-6488-4D22-A287-0E010237A30F}" type="parTrans" cxnId="{E2626E59-3471-4E9C-B93F-3E86845A3B95}">
      <dgm:prSet/>
      <dgm:spPr/>
      <dgm:t>
        <a:bodyPr/>
        <a:lstStyle/>
        <a:p>
          <a:endParaRPr lang="cs-CZ"/>
        </a:p>
      </dgm:t>
    </dgm:pt>
    <dgm:pt modelId="{747F18DC-7FCE-464D-A620-F19B2AB2C70C}" type="sibTrans" cxnId="{E2626E59-3471-4E9C-B93F-3E86845A3B95}">
      <dgm:prSet/>
      <dgm:spPr/>
      <dgm:t>
        <a:bodyPr/>
        <a:lstStyle/>
        <a:p>
          <a:endParaRPr lang="cs-CZ"/>
        </a:p>
      </dgm:t>
    </dgm:pt>
    <dgm:pt modelId="{DD3944DD-8B7D-411A-B56B-A64C77467123}" type="pres">
      <dgm:prSet presAssocID="{83971132-ACBE-4EF5-80DA-92423BFD19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4D98E97-0419-4923-BC0E-2C54D557BB98}" type="pres">
      <dgm:prSet presAssocID="{C65E5ED8-0E0D-42B2-AAF2-03ECB07D1CDC}" presName="singleCycle" presStyleCnt="0"/>
      <dgm:spPr/>
    </dgm:pt>
    <dgm:pt modelId="{B522446E-691E-407E-B1EF-FB058B565385}" type="pres">
      <dgm:prSet presAssocID="{C65E5ED8-0E0D-42B2-AAF2-03ECB07D1CDC}" presName="singleCenter" presStyleLbl="node1" presStyleIdx="0" presStyleCnt="3" custScaleX="77068" custScaleY="48145" custLinFactNeighborX="-29937" custLinFactNeighborY="3255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F3884AB0-EC01-4B1A-BA2F-72B20EDE377B}" type="pres">
      <dgm:prSet presAssocID="{44E1B905-862D-4F9B-847B-08FD601DB155}" presName="Name56" presStyleLbl="parChTrans1D2" presStyleIdx="0" presStyleCnt="2"/>
      <dgm:spPr/>
      <dgm:t>
        <a:bodyPr/>
        <a:lstStyle/>
        <a:p>
          <a:endParaRPr lang="cs-CZ"/>
        </a:p>
      </dgm:t>
    </dgm:pt>
    <dgm:pt modelId="{7B4DB3E7-8713-49AC-A91F-A5C012F9DCC5}" type="pres">
      <dgm:prSet presAssocID="{2933D36D-F623-4577-A5AA-A9A3BA7E1860}" presName="text0" presStyleLbl="node1" presStyleIdx="1" presStyleCnt="3" custScaleX="31899" custScaleY="34151" custRadScaleRad="71566" custRadScaleInc="336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AB54FB-67FC-4BF8-A12C-9BC5365D8532}" type="pres">
      <dgm:prSet presAssocID="{3B027C7D-6488-4D22-A287-0E010237A30F}" presName="Name56" presStyleLbl="parChTrans1D2" presStyleIdx="1" presStyleCnt="2"/>
      <dgm:spPr/>
      <dgm:t>
        <a:bodyPr/>
        <a:lstStyle/>
        <a:p>
          <a:endParaRPr lang="cs-CZ"/>
        </a:p>
      </dgm:t>
    </dgm:pt>
    <dgm:pt modelId="{1EDE265F-B2A2-46E4-85CE-3F44F3899034}" type="pres">
      <dgm:prSet presAssocID="{AC3B7678-1F91-4FCC-A1FC-63D4E3A39C00}" presName="text0" presStyleLbl="node1" presStyleIdx="2" presStyleCnt="3" custScaleX="33631" custScaleY="35581" custRadScaleRad="95928" custRadScaleInc="-5013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2626E59-3471-4E9C-B93F-3E86845A3B95}" srcId="{C65E5ED8-0E0D-42B2-AAF2-03ECB07D1CDC}" destId="{AC3B7678-1F91-4FCC-A1FC-63D4E3A39C00}" srcOrd="1" destOrd="0" parTransId="{3B027C7D-6488-4D22-A287-0E010237A30F}" sibTransId="{747F18DC-7FCE-464D-A620-F19B2AB2C70C}"/>
    <dgm:cxn modelId="{95900F38-0818-4F54-B9B7-E346907E7CC7}" type="presOf" srcId="{2933D36D-F623-4577-A5AA-A9A3BA7E1860}" destId="{7B4DB3E7-8713-49AC-A91F-A5C012F9DCC5}" srcOrd="0" destOrd="0" presId="urn:microsoft.com/office/officeart/2008/layout/RadialCluster"/>
    <dgm:cxn modelId="{66F45F81-06F3-4ED9-9648-FFAAE1ED85DE}" type="presOf" srcId="{C65E5ED8-0E0D-42B2-AAF2-03ECB07D1CDC}" destId="{B522446E-691E-407E-B1EF-FB058B565385}" srcOrd="0" destOrd="0" presId="urn:microsoft.com/office/officeart/2008/layout/RadialCluster"/>
    <dgm:cxn modelId="{E12537BA-0A46-4CE8-B4DF-A1710210530F}" type="presOf" srcId="{AC3B7678-1F91-4FCC-A1FC-63D4E3A39C00}" destId="{1EDE265F-B2A2-46E4-85CE-3F44F3899034}" srcOrd="0" destOrd="0" presId="urn:microsoft.com/office/officeart/2008/layout/RadialCluster"/>
    <dgm:cxn modelId="{7E134461-A0D0-4151-B1BD-EDA636B45CBD}" type="presOf" srcId="{3B027C7D-6488-4D22-A287-0E010237A30F}" destId="{F0AB54FB-67FC-4BF8-A12C-9BC5365D8532}" srcOrd="0" destOrd="0" presId="urn:microsoft.com/office/officeart/2008/layout/RadialCluster"/>
    <dgm:cxn modelId="{B25DA6CD-C3FC-4A00-A139-551474C5A7F1}" srcId="{C65E5ED8-0E0D-42B2-AAF2-03ECB07D1CDC}" destId="{2933D36D-F623-4577-A5AA-A9A3BA7E1860}" srcOrd="0" destOrd="0" parTransId="{44E1B905-862D-4F9B-847B-08FD601DB155}" sibTransId="{21248D71-3027-423F-B8B1-CB2B94E5E559}"/>
    <dgm:cxn modelId="{6F71BEF2-FA4D-47BE-8DF8-40983943924F}" type="presOf" srcId="{44E1B905-862D-4F9B-847B-08FD601DB155}" destId="{F3884AB0-EC01-4B1A-BA2F-72B20EDE377B}" srcOrd="0" destOrd="0" presId="urn:microsoft.com/office/officeart/2008/layout/RadialCluster"/>
    <dgm:cxn modelId="{7C601EEA-F620-4E08-AC4B-F535078EFB2E}" srcId="{83971132-ACBE-4EF5-80DA-92423BFD195C}" destId="{C65E5ED8-0E0D-42B2-AAF2-03ECB07D1CDC}" srcOrd="0" destOrd="0" parTransId="{BDDC754C-A0B0-433D-BFF9-E15321D5EC13}" sibTransId="{D23509C4-F976-439D-955C-3271BD1AC00E}"/>
    <dgm:cxn modelId="{7ACDB3FD-4F2D-45E4-88D7-88B817DA8E9C}" type="presOf" srcId="{83971132-ACBE-4EF5-80DA-92423BFD195C}" destId="{DD3944DD-8B7D-411A-B56B-A64C77467123}" srcOrd="0" destOrd="0" presId="urn:microsoft.com/office/officeart/2008/layout/RadialCluster"/>
    <dgm:cxn modelId="{507B6AB8-9E9F-43FF-9FB2-EB21C728FFBA}" type="presParOf" srcId="{DD3944DD-8B7D-411A-B56B-A64C77467123}" destId="{E4D98E97-0419-4923-BC0E-2C54D557BB98}" srcOrd="0" destOrd="0" presId="urn:microsoft.com/office/officeart/2008/layout/RadialCluster"/>
    <dgm:cxn modelId="{D9290976-F383-49CF-9508-B99A285CC52F}" type="presParOf" srcId="{E4D98E97-0419-4923-BC0E-2C54D557BB98}" destId="{B522446E-691E-407E-B1EF-FB058B565385}" srcOrd="0" destOrd="0" presId="urn:microsoft.com/office/officeart/2008/layout/RadialCluster"/>
    <dgm:cxn modelId="{B16C0ACE-9FD3-4975-8E41-AA0DAA58C5AA}" type="presParOf" srcId="{E4D98E97-0419-4923-BC0E-2C54D557BB98}" destId="{F3884AB0-EC01-4B1A-BA2F-72B20EDE377B}" srcOrd="1" destOrd="0" presId="urn:microsoft.com/office/officeart/2008/layout/RadialCluster"/>
    <dgm:cxn modelId="{8D7DE2C7-DFCA-402C-85A7-263DEFC7B09C}" type="presParOf" srcId="{E4D98E97-0419-4923-BC0E-2C54D557BB98}" destId="{7B4DB3E7-8713-49AC-A91F-A5C012F9DCC5}" srcOrd="2" destOrd="0" presId="urn:microsoft.com/office/officeart/2008/layout/RadialCluster"/>
    <dgm:cxn modelId="{E69B9065-7FD4-424D-A9B2-B83762F15B83}" type="presParOf" srcId="{E4D98E97-0419-4923-BC0E-2C54D557BB98}" destId="{F0AB54FB-67FC-4BF8-A12C-9BC5365D8532}" srcOrd="3" destOrd="0" presId="urn:microsoft.com/office/officeart/2008/layout/RadialCluster"/>
    <dgm:cxn modelId="{5809B5FE-C392-45F9-9D36-EA0482EA161A}" type="presParOf" srcId="{E4D98E97-0419-4923-BC0E-2C54D557BB98}" destId="{1EDE265F-B2A2-46E4-85CE-3F44F3899034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5740F-3E74-4A85-ADD3-36BC9DF4D7EB}">
      <dsp:nvSpPr>
        <dsp:cNvPr id="0" name=""/>
        <dsp:cNvSpPr/>
      </dsp:nvSpPr>
      <dsp:spPr>
        <a:xfrm>
          <a:off x="1311349" y="1623015"/>
          <a:ext cx="908584" cy="595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(RSU)</a:t>
          </a:r>
          <a:endParaRPr lang="cs-CZ" sz="2000" kern="1200" dirty="0"/>
        </a:p>
      </dsp:txBody>
      <dsp:txXfrm>
        <a:off x="1340397" y="1652063"/>
        <a:ext cx="850488" cy="536958"/>
      </dsp:txXfrm>
    </dsp:sp>
    <dsp:sp modelId="{A1674692-BCD4-41EA-89C0-82BC6B77DB84}">
      <dsp:nvSpPr>
        <dsp:cNvPr id="0" name=""/>
        <dsp:cNvSpPr/>
      </dsp:nvSpPr>
      <dsp:spPr>
        <a:xfrm rot="7440979">
          <a:off x="484972" y="2792045"/>
          <a:ext cx="13849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49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0C7CC-CCDE-4271-977F-9D057F800C06}">
      <dsp:nvSpPr>
        <dsp:cNvPr id="0" name=""/>
        <dsp:cNvSpPr/>
      </dsp:nvSpPr>
      <dsp:spPr>
        <a:xfrm>
          <a:off x="618669" y="3288237"/>
          <a:ext cx="171386" cy="40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z</a:t>
          </a:r>
          <a:endParaRPr lang="cs-CZ" sz="1000" kern="1200" dirty="0"/>
        </a:p>
      </dsp:txBody>
      <dsp:txXfrm>
        <a:off x="627035" y="3296603"/>
        <a:ext cx="154654" cy="392770"/>
      </dsp:txXfrm>
    </dsp:sp>
    <dsp:sp modelId="{CE5AB81B-1996-4052-985A-38FD4748E4CC}">
      <dsp:nvSpPr>
        <dsp:cNvPr id="0" name=""/>
        <dsp:cNvSpPr/>
      </dsp:nvSpPr>
      <dsp:spPr>
        <a:xfrm rot="9474917">
          <a:off x="377550" y="2287099"/>
          <a:ext cx="969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93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054B-27AB-459A-AE0F-532B77326423}">
      <dsp:nvSpPr>
        <dsp:cNvPr id="0" name=""/>
        <dsp:cNvSpPr/>
      </dsp:nvSpPr>
      <dsp:spPr>
        <a:xfrm>
          <a:off x="153529" y="2396145"/>
          <a:ext cx="259583" cy="251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y</a:t>
          </a:r>
          <a:endParaRPr lang="cs-CZ" sz="1000" kern="1200" dirty="0"/>
        </a:p>
      </dsp:txBody>
      <dsp:txXfrm>
        <a:off x="165816" y="2408432"/>
        <a:ext cx="235009" cy="227118"/>
      </dsp:txXfrm>
    </dsp:sp>
    <dsp:sp modelId="{82607E6F-6F19-4AF8-AFE6-BCC860EBAD0F}">
      <dsp:nvSpPr>
        <dsp:cNvPr id="0" name=""/>
        <dsp:cNvSpPr/>
      </dsp:nvSpPr>
      <dsp:spPr>
        <a:xfrm rot="12558116">
          <a:off x="383818" y="1423101"/>
          <a:ext cx="990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9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99289-F369-4461-B84B-CBF958CA71FC}">
      <dsp:nvSpPr>
        <dsp:cNvPr id="0" name=""/>
        <dsp:cNvSpPr/>
      </dsp:nvSpPr>
      <dsp:spPr>
        <a:xfrm>
          <a:off x="92852" y="1009531"/>
          <a:ext cx="403873" cy="171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x</a:t>
          </a:r>
          <a:endParaRPr lang="cs-CZ" sz="1100" kern="1200" dirty="0"/>
        </a:p>
      </dsp:txBody>
      <dsp:txXfrm>
        <a:off x="101204" y="1017883"/>
        <a:ext cx="387169" cy="154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2446E-691E-407E-B1EF-FB058B565385}">
      <dsp:nvSpPr>
        <dsp:cNvPr id="0" name=""/>
        <dsp:cNvSpPr/>
      </dsp:nvSpPr>
      <dsp:spPr>
        <a:xfrm>
          <a:off x="1606307" y="1841259"/>
          <a:ext cx="939613" cy="586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(OBU)</a:t>
          </a:r>
          <a:endParaRPr lang="cs-CZ" sz="2000" kern="1200" dirty="0"/>
        </a:p>
      </dsp:txBody>
      <dsp:txXfrm>
        <a:off x="1634961" y="1869913"/>
        <a:ext cx="882305" cy="529675"/>
      </dsp:txXfrm>
    </dsp:sp>
    <dsp:sp modelId="{F3884AB0-EC01-4B1A-BA2F-72B20EDE377B}">
      <dsp:nvSpPr>
        <dsp:cNvPr id="0" name=""/>
        <dsp:cNvSpPr/>
      </dsp:nvSpPr>
      <dsp:spPr>
        <a:xfrm rot="19473011">
          <a:off x="2372848" y="1479925"/>
          <a:ext cx="12459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59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DB3E7-8713-49AC-A91F-A5C012F9DCC5}">
      <dsp:nvSpPr>
        <dsp:cNvPr id="0" name=""/>
        <dsp:cNvSpPr/>
      </dsp:nvSpPr>
      <dsp:spPr>
        <a:xfrm>
          <a:off x="3503358" y="886349"/>
          <a:ext cx="260571" cy="278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1</a:t>
          </a:r>
          <a:endParaRPr lang="cs-CZ" sz="1000" kern="1200" dirty="0"/>
        </a:p>
      </dsp:txBody>
      <dsp:txXfrm>
        <a:off x="3516078" y="899069"/>
        <a:ext cx="235131" cy="253527"/>
      </dsp:txXfrm>
    </dsp:sp>
    <dsp:sp modelId="{F0AB54FB-67FC-4BF8-A12C-9BC5365D8532}">
      <dsp:nvSpPr>
        <dsp:cNvPr id="0" name=""/>
        <dsp:cNvSpPr/>
      </dsp:nvSpPr>
      <dsp:spPr>
        <a:xfrm rot="1534198">
          <a:off x="2466218" y="2710780"/>
          <a:ext cx="16275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7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E265F-B2A2-46E4-85CE-3F44F3899034}">
      <dsp:nvSpPr>
        <dsp:cNvPr id="0" name=""/>
        <dsp:cNvSpPr/>
      </dsp:nvSpPr>
      <dsp:spPr>
        <a:xfrm>
          <a:off x="4014075" y="2982417"/>
          <a:ext cx="274719" cy="290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2</a:t>
          </a:r>
          <a:endParaRPr lang="cs-CZ" sz="1000" kern="1200" dirty="0"/>
        </a:p>
      </dsp:txBody>
      <dsp:txXfrm>
        <a:off x="4027486" y="2995828"/>
        <a:ext cx="247897" cy="263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9742dd9b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9742dd9b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9e2b9b7f6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9e2b9b7f6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f967ff0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f967ff0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20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f967ff0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f967ff0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87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967ff0e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967ff0e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967ff0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f967ff0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967ff0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f967ff0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21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f967ff0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f967ff0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86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967ff0e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967ff0e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33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f967ff0e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f967ff0e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48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5.jp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5040000"/>
            <a:ext cx="9144000" cy="1818000"/>
          </a:xfrm>
          <a:prstGeom prst="rect">
            <a:avLst/>
          </a:prstGeom>
          <a:solidFill>
            <a:srgbClr val="00C4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259998" y="1440000"/>
            <a:ext cx="6804002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ZKUŠENOTI S IMPLEMENTACÍ ITS 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C-ITS V MHD V OSTRAVĚ</a:t>
            </a:r>
            <a:endParaRPr sz="40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40000" y="5400000"/>
            <a:ext cx="66240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MARTIN CHOVANEC</a:t>
            </a:r>
            <a:endParaRPr sz="25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9</a:t>
            </a:r>
            <a:r>
              <a:rPr lang="cs" sz="1500" dirty="0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.12.2022</a:t>
            </a:r>
            <a:endParaRPr sz="1500" dirty="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440000" y="3600000"/>
            <a:ext cx="6624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dirty="0" smtClean="0">
                <a:solidFill>
                  <a:srgbClr val="999999"/>
                </a:solidFill>
                <a:latin typeface="Source Serif Pro SemiBold"/>
                <a:ea typeface="Source Serif Pro SemiBold"/>
                <a:cs typeface="Source Serif Pro SemiBold"/>
                <a:sym typeface="Source Serif Pro SemiBold"/>
              </a:rPr>
              <a:t>ITS pro města – specifické požadavky</a:t>
            </a:r>
            <a:endParaRPr sz="2500" dirty="0">
              <a:solidFill>
                <a:srgbClr val="999999"/>
              </a:solidFill>
              <a:latin typeface="Source Serif Pro SemiBold"/>
              <a:ea typeface="Source Serif Pro SemiBold"/>
              <a:cs typeface="Source Serif Pro SemiBold"/>
              <a:sym typeface="Source Serif Pro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1440000" y="1440000"/>
            <a:ext cx="6624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 dirty="0">
                <a:latin typeface="Arial Black" panose="020B0A04020102020204" pitchFamily="34" charset="0"/>
                <a:ea typeface="Source Serif Pro Black"/>
                <a:cs typeface="Source Serif Pro Black"/>
                <a:sym typeface="Source Serif Pro Black"/>
              </a:rPr>
              <a:t>Děkuji za </a:t>
            </a:r>
            <a:endParaRPr sz="6000" dirty="0">
              <a:latin typeface="Arial Black" panose="020B0A04020102020204" pitchFamily="34" charset="0"/>
              <a:ea typeface="Source Serif Pro Black"/>
              <a:cs typeface="Source Serif Pro Black"/>
              <a:sym typeface="Source Serif Pr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 dirty="0">
                <a:latin typeface="Arial Black" panose="020B0A04020102020204" pitchFamily="34" charset="0"/>
                <a:ea typeface="Source Serif Pro Black"/>
                <a:cs typeface="Source Serif Pro Black"/>
                <a:sym typeface="Source Serif Pro Black"/>
              </a:rPr>
              <a:t>pozornost</a:t>
            </a:r>
            <a:endParaRPr sz="6000" dirty="0">
              <a:latin typeface="Arial Black" panose="020B0A04020102020204" pitchFamily="34" charset="0"/>
              <a:ea typeface="Source Serif Pro Black"/>
              <a:cs typeface="Source Serif Pro Black"/>
              <a:sym typeface="Source Serif Pro Black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i="1" dirty="0">
              <a:solidFill>
                <a:srgbClr val="999999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 amt="10000"/>
          </a:blip>
          <a:srcRect r="50000"/>
          <a:stretch/>
        </p:blipFill>
        <p:spPr>
          <a:xfrm>
            <a:off x="6438900" y="23800"/>
            <a:ext cx="2705100" cy="6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/>
        </p:nvSpPr>
        <p:spPr>
          <a:xfrm>
            <a:off x="1440000" y="4680000"/>
            <a:ext cx="6624000" cy="1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MARTIN CHOVANEC</a:t>
            </a:r>
            <a:endParaRPr sz="25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041" y="1467428"/>
            <a:ext cx="432000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483000" y="1503500"/>
            <a:ext cx="6624000" cy="4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ŘÍZENÍ MHD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5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EFEKTIVNÍ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5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- 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potřeby cestujících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5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VÝKONNÁ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5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5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optimalizace linek a výpravy, zvyšování 	rychlosti, mimořádné stavy, kooperace 	dopravních systémů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KVALITNÍ</a:t>
            </a:r>
            <a:endParaRPr lang="cs-CZ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5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- </a:t>
            </a:r>
            <a:r>
              <a:rPr lang="cs-CZ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bezpečnost provozu a cestujících, 	informace, spolehlivost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CÍLE ŘÍZENÍ </a:t>
            </a:r>
            <a:r>
              <a:rPr lang="cs" sz="2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MHD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1355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1483000" y="1503500"/>
            <a:ext cx="6835500" cy="4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ŘÍZENÍ MHD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5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EFEKTIVNÍ</a:t>
            </a:r>
          </a:p>
          <a:p>
            <a:pPr>
              <a:lnSpc>
                <a:spcPct val="80000"/>
              </a:lnSpc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1</a:t>
            </a:r>
            <a:r>
              <a:rPr lang="cs-CZ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. Funkce ITS - monitorování 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 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       	potřeb </a:t>
            </a:r>
            <a:r>
              <a:rPr lang="cs-CZ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(pohybu cestujících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)</a:t>
            </a: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VÝKONNÁ</a:t>
            </a:r>
          </a:p>
          <a:p>
            <a:pPr>
              <a:lnSpc>
                <a:spcPct val="80000"/>
              </a:lnSpc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2.Funkce </a:t>
            </a:r>
            <a:r>
              <a:rPr lang="cs-CZ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ITS – řízení a 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spolehlivost</a:t>
            </a: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KVALITNÍ</a:t>
            </a:r>
          </a:p>
          <a:p>
            <a:pPr>
              <a:lnSpc>
                <a:spcPct val="80000"/>
              </a:lnSpc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-CZ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3.Funkce ITS – bezpečnost a </a:t>
            </a:r>
            <a:endParaRPr lang="cs-CZ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	</a:t>
            </a: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</a:rPr>
              <a:t>informace</a:t>
            </a:r>
            <a:endParaRPr lang="cs-CZ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5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5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endParaRPr sz="3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NÁSTROJE ŘÍZENÍ </a:t>
            </a:r>
            <a:r>
              <a:rPr lang="cs" sz="2000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MHD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162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1483000" y="1220552"/>
            <a:ext cx="70944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SYSTÉM ŘÍZENÍ MHD V DPO</a:t>
            </a:r>
            <a:endParaRPr sz="4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ZKUŠENOSTI S ITS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2" y="2141976"/>
            <a:ext cx="6406609" cy="3712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 amt="10000"/>
          </a:blip>
          <a:srcRect r="50000"/>
          <a:stretch/>
        </p:blipFill>
        <p:spPr>
          <a:xfrm>
            <a:off x="6438900" y="23800"/>
            <a:ext cx="2705100" cy="6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440000" y="1440000"/>
            <a:ext cx="7094400" cy="37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REALIZOVANÉ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PROJEKTY ITS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C-ROADS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přejezdy, křižovatky, indikace 	vozidel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OBU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- 566 vozidel MHD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RSU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-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 10 SSZ na křižovatkách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první tramvajová výhybka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ZKUŠENOSTI S ITS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 amt="10000"/>
          </a:blip>
          <a:srcRect r="50000"/>
          <a:stretch/>
        </p:blipFill>
        <p:spPr>
          <a:xfrm>
            <a:off x="6438900" y="23800"/>
            <a:ext cx="2705100" cy="6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566380" y="1052575"/>
            <a:ext cx="7577620" cy="48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PŘIPRAVOVANÉ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PROJEKTY ITS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TELEMATIKA 2025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dispečink, palubní systém, radiový systém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MĚŘENÍ OBSAZENOSTI SPOJŮ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sčítací zařízení ve všech vozidlech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INFORMAČNÍ SYSTÉMY NA ZASTÁVKÁCH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e-paper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MODERIZACE TRAMVAJOVÝCH VÝHYBEK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ovládání výhybek V2X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ANTIKOLIZNÍ SYSTÉM TRAMVAJÍ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aktivní systém snižující riziko kolize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BEZPEČNOSTNÍ PRVKY NA INFRASTRUKTUŘE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000" dirty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	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- přechody, nást.hrany, přejezdy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" sz="20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ZKUŠENOSTI S ITS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874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 amt="10000"/>
          </a:blip>
          <a:srcRect r="50000"/>
          <a:stretch/>
        </p:blipFill>
        <p:spPr>
          <a:xfrm>
            <a:off x="6438900" y="23800"/>
            <a:ext cx="2705100" cy="6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1440000" y="1290099"/>
            <a:ext cx="7577620" cy="101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RIZIKA - SPOLEHLIVOST</a:t>
            </a: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" sz="20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ZKUŠENOSTI S ITS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99" y="1894240"/>
            <a:ext cx="8315665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ZKUŠENOSTI S ITS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4" y="3920245"/>
            <a:ext cx="2325845" cy="1325566"/>
          </a:xfrm>
          <a:prstGeom prst="rect">
            <a:avLst/>
          </a:prstGeom>
        </p:spPr>
      </p:pic>
      <p:pic>
        <p:nvPicPr>
          <p:cNvPr id="6" name="Obrázek 5" descr="Semafor Červená Stop Závěsný - Vektorová grafika zdarma na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76" y="3543347"/>
            <a:ext cx="483195" cy="8116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46" y="4899458"/>
            <a:ext cx="1429903" cy="680542"/>
          </a:xfrm>
          <a:prstGeom prst="rect">
            <a:avLst/>
          </a:prstGeom>
        </p:spPr>
      </p:pic>
      <p:sp>
        <p:nvSpPr>
          <p:cNvPr id="15" name="Google Shape;90;p16"/>
          <p:cNvSpPr txBox="1"/>
          <p:nvPr/>
        </p:nvSpPr>
        <p:spPr>
          <a:xfrm>
            <a:off x="1440000" y="1290099"/>
            <a:ext cx="7577620" cy="101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RIZIKA - STANDARDIZACE</a:t>
            </a: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" sz="20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pic>
        <p:nvPicPr>
          <p:cNvPr id="1026" name="Picture 2" descr="https://encrypted-tbn0.gstatic.com/images?q=tbn:ANd9GcQbsb4nt2xcBjnq9hzSU5CDF5nfcuvBCT1V4yq12p1_6VVTCKScZJE5j1krtq10jXRwteM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14" y="2127782"/>
            <a:ext cx="2285147" cy="7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vé ostravské elektrobusy dobíjí Siemens – Zakazka.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5" y="1899580"/>
            <a:ext cx="1525266" cy="12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187350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15945490"/>
              </p:ext>
            </p:extLst>
          </p:nvPr>
        </p:nvGraphicFramePr>
        <p:xfrm>
          <a:off x="3263407" y="11757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1" name="Přímá spojnice se šipkou 10"/>
          <p:cNvCxnSpPr/>
          <p:nvPr/>
        </p:nvCxnSpPr>
        <p:spPr>
          <a:xfrm>
            <a:off x="3776870" y="3331597"/>
            <a:ext cx="104957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0;p16"/>
          <p:cNvSpPr txBox="1"/>
          <p:nvPr/>
        </p:nvSpPr>
        <p:spPr>
          <a:xfrm>
            <a:off x="3849395" y="3001344"/>
            <a:ext cx="1014423" cy="144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rgbClr val="0070C0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 (V2X)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000" dirty="0">
              <a:solidFill>
                <a:srgbClr val="0070C0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dirty="0" smtClean="0">
                <a:solidFill>
                  <a:srgbClr val="0070C0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/OPPCHARGE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dirty="0" smtClean="0">
                <a:solidFill>
                  <a:srgbClr val="0070C0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/NeTEX/DATEX/.....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18990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 rot="10800000" flipH="1">
            <a:off x="360000" y="0"/>
            <a:ext cx="1080000" cy="1080000"/>
          </a:xfrm>
          <a:prstGeom prst="rect">
            <a:avLst/>
          </a:prstGeom>
          <a:solidFill>
            <a:srgbClr val="00C4E8"/>
          </a:solidFill>
          <a:ln w="9525" cap="flat" cmpd="sng">
            <a:solidFill>
              <a:srgbClr val="00C4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98" y="338887"/>
            <a:ext cx="720000" cy="40223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/>
          <p:nvPr/>
        </p:nvSpPr>
        <p:spPr>
          <a:xfrm>
            <a:off x="0" y="5760000"/>
            <a:ext cx="9144000" cy="1098000"/>
          </a:xfrm>
          <a:prstGeom prst="rect">
            <a:avLst/>
          </a:prstGeom>
          <a:solidFill>
            <a:srgbClr val="E5F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440000" y="6120000"/>
            <a:ext cx="66240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ROZVOJ ITS</a:t>
            </a: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" name="Google Shape;90;p16"/>
          <p:cNvSpPr txBox="1"/>
          <p:nvPr/>
        </p:nvSpPr>
        <p:spPr>
          <a:xfrm>
            <a:off x="1440000" y="1290099"/>
            <a:ext cx="7577620" cy="101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" sz="20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0" name="Google Shape;90;p16"/>
          <p:cNvSpPr txBox="1"/>
          <p:nvPr/>
        </p:nvSpPr>
        <p:spPr>
          <a:xfrm>
            <a:off x="1592400" y="1442499"/>
            <a:ext cx="7577620" cy="442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DALŠÍ ROZVOJ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POZITIVNÍ: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Standardizace podporuje m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odulární řešení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NEGATIVNÍ: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Z</a:t>
            </a:r>
            <a:r>
              <a:rPr lang="cs" sz="20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nalosti dodavatelů vs. investorů</a:t>
            </a: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VÝCHODISKO</a:t>
            </a: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4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Metodiky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 pro rozhraní periférií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rojekční a konzultační </a:t>
            </a:r>
            <a:r>
              <a:rPr lang="cs" sz="2400" dirty="0" smtClean="0">
                <a:solidFill>
                  <a:schemeClr val="dk1"/>
                </a:solidFill>
                <a:latin typeface="Montserrat ExtraBold"/>
                <a:ea typeface="Source Sans Pro Black"/>
                <a:cs typeface="Source Sans Pro Black"/>
                <a:sym typeface="Montserrat ExtraBold"/>
              </a:rPr>
              <a:t>podpora tvorby systémů</a:t>
            </a:r>
            <a:endParaRPr lang="cs" sz="24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cs" sz="2000" dirty="0" smtClean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" sz="4000" dirty="0">
              <a:solidFill>
                <a:schemeClr val="dk1"/>
              </a:solidFill>
              <a:latin typeface="Montserrat ExtraBold"/>
              <a:ea typeface="Source Sans Pro Black"/>
              <a:cs typeface="Source Sans Pro Black"/>
              <a:sym typeface="Montserrat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3171196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271</Words>
  <Application>Microsoft Office PowerPoint</Application>
  <PresentationFormat>Předvádění na obrazovce (4:3)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Source Sans Pro SemiBold</vt:lpstr>
      <vt:lpstr>Source Serif Pro</vt:lpstr>
      <vt:lpstr>Montserrat ExtraBold</vt:lpstr>
      <vt:lpstr>Arial Black</vt:lpstr>
      <vt:lpstr>Source Serif Pro SemiBold</vt:lpstr>
      <vt:lpstr>Source Serif Pro Black</vt:lpstr>
      <vt:lpstr>Source Sans Pro Black</vt:lpstr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Chovanec Martin, Ing.</cp:lastModifiedBy>
  <cp:revision>30</cp:revision>
  <dcterms:modified xsi:type="dcterms:W3CDTF">2022-12-08T21:49:19Z</dcterms:modified>
</cp:coreProperties>
</file>